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2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131C72-27BA-4E56-9262-35540B04346B}" type="datetimeFigureOut">
              <a:rPr lang="en-US" smtClean="0"/>
              <a:t>11/25/2013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7354AB0-5B55-45AA-A20D-0764BD199C60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Virus</a:t>
            </a:r>
            <a:endParaRPr lang="en-CA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Are Viruses living organisms?</a:t>
            </a:r>
            <a:endParaRPr lang="en-CA" sz="3600" dirty="0"/>
          </a:p>
        </p:txBody>
      </p:sp>
      <p:pic>
        <p:nvPicPr>
          <p:cNvPr id="14338" name="Picture 2" descr="http://us.123rf.com/400wm/400/400/eraxion/eraxion1005/eraxion100500332/7286266-virus-close-u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2" y="285728"/>
            <a:ext cx="3214678" cy="2411008"/>
          </a:xfrm>
          <a:prstGeom prst="rect">
            <a:avLst/>
          </a:prstGeom>
          <a:noFill/>
        </p:spPr>
      </p:pic>
      <p:pic>
        <p:nvPicPr>
          <p:cNvPr id="14341" name="Picture 5" descr="T4_v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142852"/>
            <a:ext cx="3561146" cy="2760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 Definition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Non-cellular, lifeless particle</a:t>
            </a:r>
          </a:p>
          <a:p>
            <a:pPr lvl="1"/>
            <a:r>
              <a:rPr lang="en-US" sz="3200" dirty="0" smtClean="0"/>
              <a:t>Why?</a:t>
            </a:r>
          </a:p>
          <a:p>
            <a:pPr lvl="2"/>
            <a:r>
              <a:rPr lang="en-US" sz="3200" dirty="0" smtClean="0"/>
              <a:t>Cannot make its own energy</a:t>
            </a:r>
          </a:p>
          <a:p>
            <a:pPr lvl="2"/>
            <a:r>
              <a:rPr lang="en-US" sz="3200" dirty="0" smtClean="0"/>
              <a:t>Cannot reproduce on its own (must invade another living cell)</a:t>
            </a:r>
            <a:endParaRPr lang="en-CA" sz="3200" dirty="0" smtClean="0"/>
          </a:p>
          <a:p>
            <a:r>
              <a:rPr lang="en-US" sz="3600" dirty="0" smtClean="0"/>
              <a:t>Not classified in any of the kingdoms</a:t>
            </a:r>
          </a:p>
          <a:p>
            <a:r>
              <a:rPr lang="en-US" sz="3600" dirty="0" smtClean="0"/>
              <a:t>There are 165 groups of viruses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 descr="T4_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1533" y="357166"/>
            <a:ext cx="2639623" cy="2046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Virus Description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Virus are made up of 2 parts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Genetic material – may be either DNA, or RNA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Capsid</a:t>
            </a:r>
            <a:r>
              <a:rPr lang="en-US" dirty="0" smtClean="0"/>
              <a:t> – protective protein coating</a:t>
            </a:r>
          </a:p>
          <a:p>
            <a:pPr marL="514350" indent="-514350"/>
            <a:r>
              <a:rPr lang="en-US" dirty="0" smtClean="0"/>
              <a:t>Viruses range in size from 10 – 400 nm</a:t>
            </a:r>
          </a:p>
          <a:p>
            <a:pPr marL="914400" lvl="1" indent="-514350"/>
            <a:r>
              <a:rPr lang="en-US" dirty="0" smtClean="0"/>
              <a:t>Foot and mouth (10), influenza (115)</a:t>
            </a:r>
          </a:p>
          <a:p>
            <a:pPr marL="514350" indent="-514350"/>
            <a:r>
              <a:rPr lang="en-US" dirty="0" smtClean="0"/>
              <a:t>Bacteria? (.4 to several micrometers)</a:t>
            </a:r>
          </a:p>
          <a:p>
            <a:pPr marL="514350" indent="-514350"/>
            <a:r>
              <a:rPr lang="en-US" dirty="0" smtClean="0"/>
              <a:t>Human Cell? (6-8 micrometers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jcoleman.STAFF.001\Pictures\HIV-virus-300x2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57166"/>
            <a:ext cx="2857500" cy="2790825"/>
          </a:xfrm>
          <a:prstGeom prst="rect">
            <a:avLst/>
          </a:prstGeom>
          <a:noFill/>
        </p:spPr>
      </p:pic>
      <p:pic>
        <p:nvPicPr>
          <p:cNvPr id="18435" name="Picture 3" descr="C:\Users\jcoleman.STAFF.001\Pictures\download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643314"/>
            <a:ext cx="2095500" cy="2181225"/>
          </a:xfrm>
          <a:prstGeom prst="rect">
            <a:avLst/>
          </a:prstGeom>
          <a:noFill/>
        </p:spPr>
      </p:pic>
      <p:pic>
        <p:nvPicPr>
          <p:cNvPr id="18436" name="Picture 4" descr="C:\Users\jcoleman.STAFF.001\Pictures\norwal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857628"/>
            <a:ext cx="2647950" cy="1724025"/>
          </a:xfrm>
          <a:prstGeom prst="rect">
            <a:avLst/>
          </a:prstGeom>
          <a:noFill/>
        </p:spPr>
      </p:pic>
      <p:pic>
        <p:nvPicPr>
          <p:cNvPr id="18437" name="Picture 5" descr="C:\Users\jcoleman.STAFF.001\Pictures\cold-viru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714356"/>
            <a:ext cx="2276908" cy="228601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928926" y="92867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Cold Virus</a:t>
            </a:r>
            <a:endParaRPr lang="en-CA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86314" y="207167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AIDS</a:t>
            </a:r>
            <a:endParaRPr lang="en-CA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328612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Norwalk</a:t>
            </a:r>
            <a:endParaRPr lang="en-C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86116" y="428625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Chicken pox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Viral Replication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Textbook page 105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Record and draw the 4 steps used by viruses to reproduce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name given to this cycle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long does it take the cycle to complete?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the </a:t>
            </a:r>
            <a:r>
              <a:rPr lang="en-US" dirty="0" err="1" smtClean="0"/>
              <a:t>lysogenic</a:t>
            </a:r>
            <a:r>
              <a:rPr lang="en-US" dirty="0" smtClean="0"/>
              <a:t> (</a:t>
            </a:r>
            <a:r>
              <a:rPr lang="en-US" dirty="0" err="1" smtClean="0"/>
              <a:t>lysogeny</a:t>
            </a:r>
            <a:r>
              <a:rPr lang="en-US" dirty="0" smtClean="0"/>
              <a:t>) cycle and how it is different.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page 106-107 and summarize the role of antibiotics and vaccines (define and summarize how they are developed and used).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Lytic</a:t>
            </a:r>
            <a:r>
              <a:rPr lang="en-US" dirty="0" smtClean="0"/>
              <a:t> Cycle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7413" name="Picture 5" descr="C:\Users\jcoleman.STAFF.001\Pictures\image00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576385"/>
            <a:ext cx="9098417" cy="39243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4_v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921" y="214290"/>
            <a:ext cx="2916079" cy="2260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Beneficial Viruses?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high-tech materials</a:t>
            </a:r>
          </a:p>
          <a:p>
            <a:r>
              <a:rPr lang="en-US" dirty="0" smtClean="0"/>
              <a:t>Fighting disease such as cancer</a:t>
            </a:r>
          </a:p>
          <a:p>
            <a:r>
              <a:rPr lang="en-US" dirty="0" smtClean="0"/>
              <a:t>One group called the </a:t>
            </a:r>
            <a:r>
              <a:rPr lang="en-US" dirty="0" err="1" smtClean="0"/>
              <a:t>bacteriophages</a:t>
            </a:r>
            <a:r>
              <a:rPr lang="en-US" dirty="0" smtClean="0"/>
              <a:t>, attack bacteria and they have been studied to assist in our understanding of viruses</a:t>
            </a:r>
          </a:p>
          <a:p>
            <a:r>
              <a:rPr lang="en-US" dirty="0" smtClean="0"/>
              <a:t>Vaccines</a:t>
            </a:r>
          </a:p>
          <a:p>
            <a:r>
              <a:rPr lang="en-US" dirty="0" smtClean="0"/>
              <a:t>Genetic treatments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</TotalTime>
  <Words>212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Virus</vt:lpstr>
      <vt:lpstr>Virus Definition</vt:lpstr>
      <vt:lpstr>Virus Description</vt:lpstr>
      <vt:lpstr>Slide 4</vt:lpstr>
      <vt:lpstr>Viral Replication</vt:lpstr>
      <vt:lpstr>Lytic Cycle</vt:lpstr>
      <vt:lpstr>Beneficial Viruses?</vt:lpstr>
    </vt:vector>
  </TitlesOfParts>
  <Company>UGDSB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</dc:title>
  <dc:creator>jcoleman</dc:creator>
  <cp:lastModifiedBy>jcoleman</cp:lastModifiedBy>
  <cp:revision>6</cp:revision>
  <dcterms:created xsi:type="dcterms:W3CDTF">2013-11-25T18:01:12Z</dcterms:created>
  <dcterms:modified xsi:type="dcterms:W3CDTF">2013-11-25T18:36:35Z</dcterms:modified>
</cp:coreProperties>
</file>